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84" r:id="rId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6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66"/>
      </p:cViewPr>
      <p:guideLst>
        <p:guide orient="horz" pos="166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e2cbc32b9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e2cbc32b9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11" Type="http://schemas.openxmlformats.org/officeDocument/2006/relationships/image" Target="../media/image9.jp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394375" y="358575"/>
            <a:ext cx="2717100" cy="2139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52925" y="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6666"/>
                </a:solidFill>
              </a:rPr>
              <a:t>Lo que me apasiona</a:t>
            </a:r>
          </a:p>
        </p:txBody>
      </p:sp>
      <p:sp>
        <p:nvSpPr>
          <p:cNvPr id="59" name="Google Shape;59;p13"/>
          <p:cNvSpPr/>
          <p:nvPr/>
        </p:nvSpPr>
        <p:spPr>
          <a:xfrm>
            <a:off x="6169065" y="2912455"/>
            <a:ext cx="2717100" cy="2139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5668010" y="2498725"/>
            <a:ext cx="3760470" cy="633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006666"/>
                </a:solidFill>
              </a:rPr>
              <a:t>¿Qué expectativas tengo del curso? </a:t>
            </a:r>
            <a:endParaRPr dirty="0">
              <a:solidFill>
                <a:srgbClr val="00666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chemeClr val="dk1"/>
              </a:solidFill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3072000" y="2391800"/>
            <a:ext cx="3000000" cy="726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</a:rPr>
              <a:t>Me gusta que me llamen…  </a:t>
            </a:r>
            <a:endParaRPr b="1" dirty="0">
              <a:solidFill>
                <a:schemeClr val="dk1"/>
              </a:solidFill>
              <a:highlight>
                <a:srgbClr val="00FFFF"/>
              </a:highlight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u="sng" dirty="0">
                <a:solidFill>
                  <a:schemeClr val="dk1"/>
                </a:solidFill>
                <a:highlight>
                  <a:srgbClr val="00FFFF"/>
                </a:highlight>
              </a:rPr>
              <a:t>Valentina</a:t>
            </a:r>
            <a:endParaRPr sz="1600" u="sng" dirty="0">
              <a:solidFill>
                <a:schemeClr val="dk1"/>
              </a:solidFill>
              <a:highlight>
                <a:srgbClr val="00FFFF"/>
              </a:highlight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394360" y="3003260"/>
            <a:ext cx="2717100" cy="2139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sz="2000">
              <a:solidFill>
                <a:schemeClr val="dk1"/>
              </a:solidFill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8686800" y="4686300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/>
        </p:nvSpPr>
        <p:spPr>
          <a:xfrm>
            <a:off x="228980" y="2650640"/>
            <a:ext cx="3000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6666"/>
                </a:solidFill>
              </a:rPr>
              <a:t>Mi Ocupación ó Hobbie</a:t>
            </a:r>
            <a:endParaRPr>
              <a:solidFill>
                <a:srgbClr val="00666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14350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9;p13"/>
          <p:cNvSpPr/>
          <p:nvPr/>
        </p:nvSpPr>
        <p:spPr>
          <a:xfrm>
            <a:off x="6169700" y="358485"/>
            <a:ext cx="2717100" cy="2139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8610600" y="0"/>
            <a:ext cx="533400" cy="53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60;p13"/>
          <p:cNvSpPr txBox="1"/>
          <p:nvPr/>
        </p:nvSpPr>
        <p:spPr>
          <a:xfrm>
            <a:off x="6169025" y="259715"/>
            <a:ext cx="2716530" cy="2396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006666"/>
                </a:solidFill>
              </a:rPr>
              <a:t>¿Cuáles son los programas que más uso?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rgbClr val="006666"/>
                </a:solidFill>
              </a:rPr>
              <a:t>Python, HTML, CSS, OFFICE 365, MY SQL, JAVA.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400" dirty="0">
                <a:solidFill>
                  <a:srgbClr val="006666"/>
                </a:solidFill>
              </a:rPr>
              <a:t>Mi experiencia tecnológica:</a:t>
            </a:r>
            <a:r>
              <a:rPr lang="es-ES" sz="1100" dirty="0">
                <a:solidFill>
                  <a:schemeClr val="dk1"/>
                </a:solidFill>
              </a:rPr>
              <a:t> 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100" dirty="0">
                <a:solidFill>
                  <a:schemeClr val="dk1"/>
                </a:solidFill>
              </a:rPr>
              <a:t>Misión TIC 2021 UTP: Fundamentos de programación.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1100" dirty="0" err="1">
                <a:solidFill>
                  <a:schemeClr val="dk1"/>
                </a:solidFill>
              </a:rPr>
              <a:t>Esri</a:t>
            </a:r>
            <a:r>
              <a:rPr lang="es-ES" sz="1100" dirty="0">
                <a:solidFill>
                  <a:schemeClr val="dk1"/>
                </a:solidFill>
              </a:rPr>
              <a:t> 2022: Introducción a los sistemas de georreferenciación ArcGIS.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" sz="1100" dirty="0">
              <a:solidFill>
                <a:schemeClr val="dk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D849FE9-249C-1AA7-B73F-1637C90587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215" y="496832"/>
            <a:ext cx="961273" cy="96127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269BF2C-3BB3-6750-5531-CDE36F2A6D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62188" y="389433"/>
            <a:ext cx="1193062" cy="119306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5CB2379-F0E9-895F-FD08-E266D273162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9863" y="1503065"/>
            <a:ext cx="436837" cy="88259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DD54064-8A4F-2823-6ACA-AA5347DD22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70227" y="1186870"/>
            <a:ext cx="1354950" cy="135495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882777E3-1E79-4F43-8C5E-91C4D9844081}"/>
              </a:ext>
            </a:extLst>
          </p:cNvPr>
          <p:cNvSpPr txBox="1"/>
          <p:nvPr/>
        </p:nvSpPr>
        <p:spPr>
          <a:xfrm>
            <a:off x="544423" y="3341611"/>
            <a:ext cx="24108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Toco la viola.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Practico natación o ciclismo.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Armar rompecabezas.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Practico programación.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Escucho música.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831485A-EF6A-CAD2-D2AA-ED54032D8EF4}"/>
              </a:ext>
            </a:extLst>
          </p:cNvPr>
          <p:cNvSpPr txBox="1"/>
          <p:nvPr/>
        </p:nvSpPr>
        <p:spPr>
          <a:xfrm>
            <a:off x="6182548" y="3213069"/>
            <a:ext cx="262054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CO" dirty="0"/>
              <a:t>Mejorar mis habilidades de programación.</a:t>
            </a:r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Aprender el entorno de desarrollo de Android.</a:t>
            </a:r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Crear apps móviles </a:t>
            </a:r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Aplicar mi conocimiento en mi vida profesional.</a:t>
            </a:r>
          </a:p>
          <a:p>
            <a:endParaRPr lang="es-CO" dirty="0"/>
          </a:p>
          <a:p>
            <a:endParaRPr lang="es-CO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71161D05-D9AC-983A-09ED-EB75B66E65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02873" y="2889521"/>
            <a:ext cx="457201" cy="457201"/>
          </a:xfrm>
          <a:prstGeom prst="rect">
            <a:avLst/>
          </a:prstGeom>
        </p:spPr>
      </p:pic>
      <p:pic>
        <p:nvPicPr>
          <p:cNvPr id="14" name="Imagen 13" descr="Un joven sonriendo con un caballo&#10;&#10;Descripción generada automáticamente con confianza media">
            <a:extLst>
              <a:ext uri="{FF2B5EF4-FFF2-40B4-BE49-F238E27FC236}">
                <a16:creationId xmlns:a16="http://schemas.microsoft.com/office/drawing/2014/main" id="{75D3E219-E841-0D50-8E3B-AF3F31F2BE0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18315" y="612003"/>
            <a:ext cx="2410827" cy="18081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112</Words>
  <Application>Microsoft Office PowerPoint</Application>
  <PresentationFormat>Presentación en pantalla (16:9)</PresentationFormat>
  <Paragraphs>19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3" baseType="lpstr">
      <vt:lpstr>Arial</vt:lpstr>
      <vt:lpstr>Simple Light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lastModifiedBy>Nayel Valentina  Castellanos Castellanos</cp:lastModifiedBy>
  <cp:revision>3</cp:revision>
  <dcterms:created xsi:type="dcterms:W3CDTF">2023-05-23T08:41:29Z</dcterms:created>
  <dcterms:modified xsi:type="dcterms:W3CDTF">2023-07-14T16:05:00Z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DC6D241762C049EAAD97E5346BB3E471</vt:lpwstr>
  </property>
  <property fmtid="{D5CDD505-2E9C-101B-9397-08002B2CF9AE}" pid="3" name="KSOProductBuildVer">
    <vt:lpwstr>1033-11.2.0.11537</vt:lpwstr>
  </property>
</Properties>
</file>